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00"/>
    <a:srgbClr val="00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BD8DD-C86D-4AB2-B8AA-A38957D696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0600D4-64C2-4DEF-99BC-5026D10561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D9A30A-F4F4-4CF3-A0D4-CB32F9AEE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AA6EF-C6E4-49D0-B7EE-6F4C7FD5C4A5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15978-55D8-4EB8-A2A9-6C447711E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41D0DE-2837-41FF-8FE9-23DF1C542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9C861-85E0-4DD6-A5B9-5A6FB848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95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9BB29-7A4D-4B54-9830-25853A82F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A7C290-61C4-4764-A001-D66ACAF5D5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819D0F-57EF-458A-B226-329480278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AA6EF-C6E4-49D0-B7EE-6F4C7FD5C4A5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52A9F8-78B6-4ECC-9643-8972A2D38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AACEA-8191-4DB3-AEE9-26BF0C81A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9C861-85E0-4DD6-A5B9-5A6FB848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357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B849D1-4D7C-4EB0-A637-8688242C3E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662383-F690-4AF8-BEBF-91C0D22518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4F4BD6-924B-48FB-9786-AAA0E911A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AA6EF-C6E4-49D0-B7EE-6F4C7FD5C4A5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FF203-20CC-42D6-BB19-F3608699F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72B3F5-0B1C-4A91-98AB-00AC8B39B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9C861-85E0-4DD6-A5B9-5A6FB848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879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71012-DAD5-4B05-A06E-485B2D609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8BFC7-7973-410B-852E-02797324D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5D3CA-1301-4F46-9843-CF7699B5E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AA6EF-C6E4-49D0-B7EE-6F4C7FD5C4A5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427838-D3D4-4AC5-95D6-3E3B6E293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0B629F-FA17-42BE-B049-985D9E5B7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9C861-85E0-4DD6-A5B9-5A6FB848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538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2E076-FB9C-472D-9D7D-97883E268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E2BE23-4B40-4251-9EDA-9DD89131D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68C92-22BE-46AE-AAC5-0EEFEF828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AA6EF-C6E4-49D0-B7EE-6F4C7FD5C4A5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E0731D-9ADD-4670-A951-6D54D63CE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6E189-F178-4FA1-9331-6D09E25C5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9C861-85E0-4DD6-A5B9-5A6FB848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507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3A1E0-C4EB-48F8-8E12-2A36F7CF8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72044-DCDD-40F7-B6C0-0EDC0F859A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3EBE39-FFEC-47E5-95BA-6A90A547DA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3CB21F-A142-4F39-AC19-B9C38BCF1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AA6EF-C6E4-49D0-B7EE-6F4C7FD5C4A5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BBE634-BE9D-4E7E-B304-1F081CD38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72A0B-127D-442D-A30C-813C66909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9C861-85E0-4DD6-A5B9-5A6FB848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7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F695B-1D85-4E6E-8462-EBE3FDA8F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803973-11E2-4A33-B293-9CD209DD9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6A6883-5F70-43FF-9291-0A1359AB7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D96D46-C063-4A49-8716-6AA2866908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D148AD-8003-4F1B-BEA1-D7DE707348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C42F15-EB05-4965-ACC1-D8200B135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AA6EF-C6E4-49D0-B7EE-6F4C7FD5C4A5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1CAD34-8D01-4E7B-B1AD-034A0C1FB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24D8A5-A83E-4D7C-8679-177ED4B6F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9C861-85E0-4DD6-A5B9-5A6FB848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125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4E230-DB1F-4D67-8110-08EADD6A1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751D6E-F8CB-41E7-8399-3F2953D42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AA6EF-C6E4-49D0-B7EE-6F4C7FD5C4A5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AD30A2-EC7A-41FA-9BCB-92937C0C6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64739C-2AA2-47DE-B2CC-8FC1FA9E8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9C861-85E0-4DD6-A5B9-5A6FB848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706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D5901D-B72A-42B9-9A88-5274E319D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AA6EF-C6E4-49D0-B7EE-6F4C7FD5C4A5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082A79-1DA6-42D3-BD89-D1A9E588B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3F763-8900-41F1-9E53-BCBC27516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9C861-85E0-4DD6-A5B9-5A6FB848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44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B6116-72C8-4AF0-BDC5-0C10A3344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ABA5E-A60C-4F7D-89B7-226F3126D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F0BF3E-E1F3-4C3D-9B51-F26ACE870B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ABD74-194A-4595-B714-0209427D9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AA6EF-C6E4-49D0-B7EE-6F4C7FD5C4A5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47F539-42A4-4B32-907D-7480E4B3F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E46813-75D9-4E4A-92EE-2E75AA5B4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9C861-85E0-4DD6-A5B9-5A6FB848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767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CBE2D-ED19-4BB0-9FE1-96725CA4C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1AA9BF-1609-4F24-8FB2-4F53940172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3F8FF4-381C-4C64-8D5B-E7A11A218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7257D2-4C72-411F-B5C5-9A565080A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AA6EF-C6E4-49D0-B7EE-6F4C7FD5C4A5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FBE20-FDF6-4271-AE1D-F8082D9B6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A9E0C9-45B6-4528-BBF1-EEA7187C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9C861-85E0-4DD6-A5B9-5A6FB848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726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503C29-182D-4729-90B0-4A8381FDE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13AE04-3034-432A-A069-3E61B1E24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93039-204E-4B20-95F5-0A76581F7D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AA6EF-C6E4-49D0-B7EE-6F4C7FD5C4A5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6B07E-DA66-4101-B26C-CD0FF2379B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AE4DA-A6F9-4B14-83C0-9E667576EF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9C861-85E0-4DD6-A5B9-5A6FB848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067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olfhill4.wikispaces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399E573-2B77-4839-8575-F34C43E510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517911" y="185531"/>
            <a:ext cx="7804298" cy="96740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CFD33C0-1509-44A8-86AE-F281E82F3BAD}"/>
              </a:ext>
            </a:extLst>
          </p:cNvPr>
          <p:cNvSpPr txBox="1"/>
          <p:nvPr/>
        </p:nvSpPr>
        <p:spPr>
          <a:xfrm>
            <a:off x="954157" y="1285460"/>
            <a:ext cx="1065474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002060"/>
                </a:solidFill>
              </a:rPr>
              <a:t>7:50 a.m. to 2:50 p.m.</a:t>
            </a:r>
          </a:p>
          <a:p>
            <a:endParaRPr lang="en-US" b="1" u="sng" dirty="0">
              <a:solidFill>
                <a:srgbClr val="002060"/>
              </a:solidFill>
            </a:endParaRPr>
          </a:p>
          <a:p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7:50-8:15:  Morning work/Breakfast</a:t>
            </a:r>
          </a:p>
          <a:p>
            <a:r>
              <a:rPr lang="en-US" sz="2400" b="1" dirty="0">
                <a:solidFill>
                  <a:srgbClr val="00B0F0"/>
                </a:solidFill>
              </a:rPr>
              <a:t>8:15-8:45:  Morning Meeting</a:t>
            </a:r>
          </a:p>
          <a:p>
            <a:r>
              <a:rPr lang="en-US" sz="2400" b="1" dirty="0">
                <a:solidFill>
                  <a:srgbClr val="7030A0"/>
                </a:solidFill>
              </a:rPr>
              <a:t>8:45-9:40:  Phonics/Whole Group Reading Instruction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9:40-10:00:  Bathroom/Snack/Teacher Read Aloud</a:t>
            </a:r>
          </a:p>
          <a:p>
            <a:r>
              <a:rPr lang="en-US" sz="2400" b="1" dirty="0">
                <a:solidFill>
                  <a:schemeClr val="accent2"/>
                </a:solidFill>
              </a:rPr>
              <a:t>10:00-11:15:  Small Group Reading Instruction/Writing</a:t>
            </a:r>
          </a:p>
          <a:p>
            <a:r>
              <a:rPr lang="en-US" sz="2400" b="1" dirty="0">
                <a:solidFill>
                  <a:srgbClr val="FFC000"/>
                </a:solidFill>
              </a:rPr>
              <a:t>11:15-12:05:  Recess/Lunch/Restroom</a:t>
            </a:r>
          </a:p>
          <a:p>
            <a:r>
              <a:rPr lang="en-US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12:05-12:55:  Specials Rotations (Computers, Music, Art, Physical Education)</a:t>
            </a:r>
          </a:p>
          <a:p>
            <a:r>
              <a:rPr lang="en-US" sz="2400" b="1" dirty="0">
                <a:solidFill>
                  <a:srgbClr val="00B050"/>
                </a:solidFill>
              </a:rPr>
              <a:t>12:55-1:50:  Math</a:t>
            </a:r>
          </a:p>
          <a:p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1:50-2:10:  Recess</a:t>
            </a:r>
          </a:p>
          <a:p>
            <a:r>
              <a:rPr lang="en-US" sz="2400" b="1" dirty="0">
                <a:solidFill>
                  <a:srgbClr val="FF0066"/>
                </a:solidFill>
              </a:rPr>
              <a:t>2:10-2:30:  Science/Social Studies</a:t>
            </a:r>
          </a:p>
          <a:p>
            <a:r>
              <a:rPr lang="en-US" sz="2400" b="1" dirty="0">
                <a:solidFill>
                  <a:srgbClr val="0000FF"/>
                </a:solidFill>
              </a:rPr>
              <a:t>2:30-2:50:  Closing Meeting/Classroom Jobs</a:t>
            </a:r>
          </a:p>
          <a:p>
            <a:r>
              <a:rPr lang="en-US" sz="2400" b="1" dirty="0">
                <a:solidFill>
                  <a:srgbClr val="333300"/>
                </a:solidFill>
              </a:rPr>
              <a:t>2:50:  Dismissal</a:t>
            </a:r>
          </a:p>
          <a:p>
            <a:pPr algn="ctr"/>
            <a:r>
              <a:rPr lang="en-US" sz="2400" b="1" dirty="0">
                <a:solidFill>
                  <a:srgbClr val="7030A0"/>
                </a:solidFill>
              </a:rPr>
              <a:t>(Fridays:  Show and Tell)</a:t>
            </a:r>
          </a:p>
        </p:txBody>
      </p:sp>
    </p:spTree>
    <p:extLst>
      <p:ext uri="{BB962C8B-B14F-4D97-AF65-F5344CB8AC3E}">
        <p14:creationId xmlns:p14="http://schemas.microsoft.com/office/powerpoint/2010/main" val="419422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96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5</cp:revision>
  <dcterms:created xsi:type="dcterms:W3CDTF">2017-07-24T23:26:55Z</dcterms:created>
  <dcterms:modified xsi:type="dcterms:W3CDTF">2017-07-25T00:22:05Z</dcterms:modified>
</cp:coreProperties>
</file>