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25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11D5-E9BD-4D74-9608-1DD941BFF64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7A79-AA0B-4D1F-A03E-439F0E17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89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11D5-E9BD-4D74-9608-1DD941BFF64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7A79-AA0B-4D1F-A03E-439F0E17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47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11D5-E9BD-4D74-9608-1DD941BFF64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7A79-AA0B-4D1F-A03E-439F0E17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6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11D5-E9BD-4D74-9608-1DD941BFF64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7A79-AA0B-4D1F-A03E-439F0E17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82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11D5-E9BD-4D74-9608-1DD941BFF64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7A79-AA0B-4D1F-A03E-439F0E17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11D5-E9BD-4D74-9608-1DD941BFF64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7A79-AA0B-4D1F-A03E-439F0E17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0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11D5-E9BD-4D74-9608-1DD941BFF64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7A79-AA0B-4D1F-A03E-439F0E17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85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11D5-E9BD-4D74-9608-1DD941BFF64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7A79-AA0B-4D1F-A03E-439F0E17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65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11D5-E9BD-4D74-9608-1DD941BFF64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7A79-AA0B-4D1F-A03E-439F0E17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3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11D5-E9BD-4D74-9608-1DD941BFF64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7A79-AA0B-4D1F-A03E-439F0E17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42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11D5-E9BD-4D74-9608-1DD941BFF64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7A79-AA0B-4D1F-A03E-439F0E17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97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911D5-E9BD-4D74-9608-1DD941BFF64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57A79-AA0B-4D1F-A03E-439F0E17C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1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8446" y="116131"/>
            <a:ext cx="3631081" cy="932306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Comic Sans MS" panose="030F0702030302020204" pitchFamily="66" charset="0"/>
              </a:rPr>
              <a:t>Learning Websites</a:t>
            </a:r>
            <a:br>
              <a:rPr lang="en-US" sz="2800" dirty="0" smtClean="0">
                <a:latin typeface="Comic Sans MS" panose="030F0702030302020204" pitchFamily="66" charset="0"/>
              </a:rPr>
            </a:br>
            <a:r>
              <a:rPr lang="en-US" sz="2800" dirty="0" smtClean="0">
                <a:latin typeface="Comic Sans MS" panose="030F0702030302020204" pitchFamily="66" charset="0"/>
              </a:rPr>
              <a:t>(FOR KIDS) 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 rot="16200000">
            <a:off x="-249838" y="630695"/>
            <a:ext cx="186461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latin typeface="Comic Sans MS" panose="030F0702030302020204" pitchFamily="66" charset="0"/>
              </a:rPr>
              <a:t>Free</a:t>
            </a:r>
          </a:p>
        </p:txBody>
      </p:sp>
      <p:sp>
        <p:nvSpPr>
          <p:cNvPr id="6" name="Rectangle 5"/>
          <p:cNvSpPr/>
          <p:nvPr/>
        </p:nvSpPr>
        <p:spPr>
          <a:xfrm>
            <a:off x="1109773" y="960801"/>
            <a:ext cx="56676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Here is a list of some fun, educational, and safe websites for your child to visit and explore to keep their skills sharp!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174560"/>
              </p:ext>
            </p:extLst>
          </p:nvPr>
        </p:nvGraphicFramePr>
        <p:xfrm>
          <a:off x="379260" y="1996595"/>
          <a:ext cx="6397616" cy="707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8808">
                  <a:extLst>
                    <a:ext uri="{9D8B030D-6E8A-4147-A177-3AD203B41FA5}">
                      <a16:colId xmlns:a16="http://schemas.microsoft.com/office/drawing/2014/main" val="1557336076"/>
                    </a:ext>
                  </a:extLst>
                </a:gridCol>
                <a:gridCol w="3198808">
                  <a:extLst>
                    <a:ext uri="{9D8B030D-6E8A-4147-A177-3AD203B41FA5}">
                      <a16:colId xmlns:a16="http://schemas.microsoft.com/office/drawing/2014/main" val="1318595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Michigan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eLibrary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kids.mel.org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Access tons of free online resources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and sites through our state’s electronic library!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Story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line Online</a:t>
                      </a:r>
                    </a:p>
                    <a:p>
                      <a:pPr algn="ctr"/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www.storylineonline.net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Have some of your favorite stories read to you by movie stars!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45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Nat Geo for Kids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www.kids.nationalgeographic.com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Learn all about geography and fascination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animals. 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ABC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ya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www.abcya.com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Practice math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and reading skills all while playing fun games!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57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Star Fall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www.starfall.com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Practice your phonics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skills with these read-aloud stories.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Highlights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Kids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www.highlightskids.com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Read, play games, and conduct cool science experiments!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390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PBS Kids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www.pbskids.org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Hang out with your favorite characters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all while learning!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Fun Brain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www.funbrain.com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Play games while practicing math and reading skills.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65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83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0953" y="-33142"/>
            <a:ext cx="6581775" cy="833819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Comic Sans MS" panose="030F0702030302020204" pitchFamily="66" charset="0"/>
              </a:rPr>
              <a:t>Curriculum Websites</a:t>
            </a:r>
            <a:br>
              <a:rPr lang="en-US" sz="2800" dirty="0" smtClean="0">
                <a:latin typeface="Comic Sans MS" panose="030F0702030302020204" pitchFamily="66" charset="0"/>
              </a:rPr>
            </a:br>
            <a:r>
              <a:rPr lang="en-US" sz="2000" dirty="0" smtClean="0">
                <a:latin typeface="Comic Sans MS" panose="030F0702030302020204" pitchFamily="66" charset="0"/>
              </a:rPr>
              <a:t>(same sites we use in class) 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 rot="16200000">
            <a:off x="-224989" y="672217"/>
            <a:ext cx="18676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1</a:t>
            </a:r>
            <a:r>
              <a:rPr lang="en-US" sz="2800" baseline="30000" dirty="0" smtClean="0">
                <a:latin typeface="Comic Sans MS" panose="030F0702030302020204" pitchFamily="66" charset="0"/>
              </a:rPr>
              <a:t>st</a:t>
            </a:r>
            <a:r>
              <a:rPr lang="en-US" sz="2800" dirty="0" smtClean="0">
                <a:latin typeface="Comic Sans MS" panose="030F0702030302020204" pitchFamily="66" charset="0"/>
              </a:rPr>
              <a:t> Grade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5893" y="926126"/>
            <a:ext cx="56676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These sites are subscriptions that we get with our curriculum.  They have resources and games that we learn in class and are directly linked to our daily lessons!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821626"/>
              </p:ext>
            </p:extLst>
          </p:nvPr>
        </p:nvGraphicFramePr>
        <p:xfrm>
          <a:off x="231785" y="1834515"/>
          <a:ext cx="3198808" cy="7169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8808">
                  <a:extLst>
                    <a:ext uri="{9D8B030D-6E8A-4147-A177-3AD203B41FA5}">
                      <a16:colId xmlns:a16="http://schemas.microsoft.com/office/drawing/2014/main" val="1557336076"/>
                    </a:ext>
                  </a:extLst>
                </a:gridCol>
              </a:tblGrid>
              <a:tr h="184848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Everyday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Math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https://connected.mcgraw-hill.com/school/z1w2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This site has tons to explore.  You can access our daily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lesson, the concepts taught, and play games to reinforce these concepts.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459923"/>
                  </a:ext>
                </a:extLst>
              </a:tr>
              <a:tr h="12973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XtraMath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Xtramath.org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This site is fact fluency that we practice daily in class.  This site is free, the app costs money!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390603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National Geographic Reach for Reading</a:t>
                      </a:r>
                    </a:p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myngconnect.com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This site is the curriculum we use in reading.  Students can play a game, listen to a book, or watch a video. Explore the site to find these and other resources that reinforce the concepts taught in class!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583884"/>
                  </a:ext>
                </a:extLst>
              </a:tr>
              <a:tr h="20116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Kids A-Z</a:t>
                      </a:r>
                    </a:p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“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Raz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-Kids”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www.kidsa-z.com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Students can access “good fit” leveled reader books at home.  These can be read to them and then students can read the story on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their own!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65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786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1509</TotalTime>
  <Words>314</Words>
  <Application>Microsoft Office PowerPoint</Application>
  <PresentationFormat>Letter Paper (8.5x11 in)</PresentationFormat>
  <Paragraphs>43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Learning Websites (FOR KIDS) </vt:lpstr>
      <vt:lpstr>Curriculum Websites (same sites we use in class) </vt:lpstr>
    </vt:vector>
  </TitlesOfParts>
  <Company>Dundee Community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Websites (FOR KIDS)</dc:title>
  <dc:creator>Emily Thompson</dc:creator>
  <cp:lastModifiedBy>Paula Karwowski</cp:lastModifiedBy>
  <cp:revision>12</cp:revision>
  <cp:lastPrinted>2017-09-21T16:46:13Z</cp:lastPrinted>
  <dcterms:created xsi:type="dcterms:W3CDTF">2016-09-20T00:44:08Z</dcterms:created>
  <dcterms:modified xsi:type="dcterms:W3CDTF">2017-09-24T18:54:30Z</dcterms:modified>
</cp:coreProperties>
</file>